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2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E6C4-0E84-044F-8F6F-DF7271445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3C676-275C-E445-BB79-EBC7884D4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06C6C-F518-6B41-9728-DD332A40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B789-8116-4447-B0C6-922F77D3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6A558-73B4-BA4B-96CF-B15230E8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2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33EB-D8D2-DB48-8870-DBD82F14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EB5C-25F2-0F4D-95DE-7974DBCBB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177C3-18A7-A948-9879-69821B08C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BE94D-DEEF-A94A-A315-FB013E00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813A-7E3B-354A-A7BB-21D9D8B6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1A90A-F4F2-874C-AA51-A92387B21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3BCEC-0F4A-F942-8AE1-026D715AA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012A9-122D-B441-833E-8B6BE4A7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5608C-65AB-F74E-8791-9A4EEB14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27A27-35B1-B84D-9212-E68FA54B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5B4F-F796-314E-8AF4-2624B3AD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CDEA1-D89F-0540-9A6C-B6F96032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5FB4-7637-7C47-ABA1-5C59F081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8E750-0CB9-C74B-8725-F515898C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D9AE8-E940-9745-9C84-7C6669A6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8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7C6F-0333-F143-B903-09E00633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03C31-AA77-8F44-BE35-749C4CC2A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45180-C7B7-A348-AF00-9E1C2B8D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190B5-C3DE-7E48-B95F-36EF28B2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EF280-1907-D242-8CCC-DD3781C8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CD1C-2AD1-6F4D-AED6-C540F9C4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0ECD-FA41-354F-A6ED-0AFF2BE82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85267-C1A9-7C45-988F-2D17370BE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1919B-80FB-9748-B701-E680AC9C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A5117-85FF-6C4B-9363-474A2246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E4ABD-AE1B-3E4D-AA91-18B93076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2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28BA-293D-2B46-8BAF-3BAF788C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DE7F0-0ED4-B242-A77C-DA6F8190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B4836-F630-EE4C-A5A3-F7704F62D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357A63-24F5-AD41-A3D3-674EDA3A5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F4F64-0005-1548-9B55-394394588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B4275-EA81-7442-9946-5287931F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27C4D-2CA6-1B4E-80E5-93073AD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A08E5-622D-9D45-AB20-C8194F3E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6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99A2-496C-3145-82E5-62AC6A3C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61BE81-318D-CC41-810F-9968708B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0936-8F9A-3F47-915D-FF0766D2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D3DF7-ADB6-0C42-B5C6-0D3C2E7A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1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D3860-9A21-8648-87A7-F108998A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7E2AF-7DD4-BA46-ADDE-ED22426D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FC19A-AA8D-6C4D-9314-2C91D476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9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CAA8-E4ED-DE4F-98A4-66E2B7F2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15CA3-305E-0545-86F1-4FA366DBA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9095B-4083-4048-8E29-8BDC5BF60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B9447-8EE1-654C-BEC7-AA7A61CA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77761-A153-9640-84A4-1504E115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BD374-BB46-2540-991F-BB1D48A1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3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5019-E7AE-BD4A-B4B3-4B7CCE96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CFB3A-1451-EF43-82DA-708429BFE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A0CC0-1627-C346-867E-2C21E392C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E7C0A-1C4B-7643-A38C-FEB8B36B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220B7-9DC3-D245-BB7B-7D3CD39A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2AC2C-C8BE-B34A-B5DA-DCA2711E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7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6AA8B-6508-9945-900E-3B8843D8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B1E0E-3E12-5B43-8948-418AB937F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42C1E-1A3F-6F48-9742-F4737496B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28DD-7749-A34C-AC29-F5EA097B38F7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738F2-1097-3A49-8E67-D2B0D5B82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A1855-84B8-F74F-93A8-4F70658C9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B37F5-C8B3-AC43-98B7-F6E1A61DC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3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9CD323D6-030F-8F4D-8541-D72E8C48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4" y="224631"/>
            <a:ext cx="4806553" cy="6408737"/>
          </a:xfrm>
          <a:prstGeom prst="rect">
            <a:avLst/>
          </a:prstGeom>
        </p:spPr>
      </p:pic>
      <p:pic>
        <p:nvPicPr>
          <p:cNvPr id="7" name="Picture 6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5633F701-364F-D54F-A42D-B955AACA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585" y="224631"/>
            <a:ext cx="4806553" cy="64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2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ase of flowers on a table&#10;&#10;Description automatically generated">
            <a:extLst>
              <a:ext uri="{FF2B5EF4-FFF2-40B4-BE49-F238E27FC236}">
                <a16:creationId xmlns:a16="http://schemas.microsoft.com/office/drawing/2014/main" id="{B6963014-EBC4-1546-B1CE-23A912A0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9" y="158749"/>
            <a:ext cx="4905376" cy="6540501"/>
          </a:xfrm>
          <a:prstGeom prst="rect">
            <a:avLst/>
          </a:prstGeom>
        </p:spPr>
      </p:pic>
      <p:pic>
        <p:nvPicPr>
          <p:cNvPr id="7" name="Picture 6" descr="A vase of flowers on a plant&#10;&#10;Description automatically generated">
            <a:extLst>
              <a:ext uri="{FF2B5EF4-FFF2-40B4-BE49-F238E27FC236}">
                <a16:creationId xmlns:a16="http://schemas.microsoft.com/office/drawing/2014/main" id="{B7AFA329-7B04-E34E-9150-42FAFC77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171449"/>
            <a:ext cx="4905376" cy="65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8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7EB8F2BE-C30D-D44E-AF2C-267A327A9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1" t="14792" r="5885" b="14583"/>
          <a:stretch/>
        </p:blipFill>
        <p:spPr>
          <a:xfrm>
            <a:off x="1357312" y="164306"/>
            <a:ext cx="9842234" cy="65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2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table, computer&#10;&#10;Description automatically generated">
            <a:extLst>
              <a:ext uri="{FF2B5EF4-FFF2-40B4-BE49-F238E27FC236}">
                <a16:creationId xmlns:a16="http://schemas.microsoft.com/office/drawing/2014/main" id="{B2422886-B0B1-6A4D-B173-EDDE8EE7F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6"/>
          <a:stretch/>
        </p:blipFill>
        <p:spPr>
          <a:xfrm>
            <a:off x="1600200" y="157162"/>
            <a:ext cx="89916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5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, small, table&#10;&#10;Description automatically generated">
            <a:extLst>
              <a:ext uri="{FF2B5EF4-FFF2-40B4-BE49-F238E27FC236}">
                <a16:creationId xmlns:a16="http://schemas.microsoft.com/office/drawing/2014/main" id="{8BA72340-6DC5-6242-9E21-F44D918F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96453"/>
            <a:ext cx="8620125" cy="64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6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DC1A9F66-B25C-724D-898E-1F7186CE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308967"/>
            <a:ext cx="8320088" cy="624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 Guan</dc:creator>
  <cp:lastModifiedBy>Jie Guan</cp:lastModifiedBy>
  <cp:revision>2</cp:revision>
  <dcterms:created xsi:type="dcterms:W3CDTF">2020-03-23T17:16:52Z</dcterms:created>
  <dcterms:modified xsi:type="dcterms:W3CDTF">2020-03-23T17:25:19Z</dcterms:modified>
</cp:coreProperties>
</file>